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87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3" r:id="rId16"/>
    <p:sldId id="272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5" r:id="rId26"/>
    <p:sldId id="282" r:id="rId27"/>
    <p:sldId id="283" r:id="rId28"/>
    <p:sldId id="286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9" d="100"/>
          <a:sy n="69" d="100"/>
        </p:scale>
        <p:origin x="56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0F2D1B-3C27-4D3C-8666-B436D9A23FBB}" type="datetimeFigureOut">
              <a:rPr lang="en-US" smtClean="0"/>
              <a:t>5/13/2020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104600-1A10-46AD-AC59-4750CAC824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3807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6F5ED-6103-451F-9999-39310D20E7B5}" type="datetime1">
              <a:rPr lang="en-US" smtClean="0"/>
              <a:t>5/13/2020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Author - Selina KM- Dated -13May2020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47AE5-0B91-4F60-9FBA-71BE4DC89B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5805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7B001-17F5-43B1-8896-FF19677CDCEF}" type="datetime1">
              <a:rPr lang="en-US" smtClean="0"/>
              <a:t>5/13/2020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Author - Selina KM- Dated -13May2020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47AE5-0B91-4F60-9FBA-71BE4DC89B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26474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9E2426-C870-45AD-BB81-98ED947DCDA9}" type="datetime1">
              <a:rPr lang="en-US" smtClean="0"/>
              <a:t>5/13/2020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Author - Selina KM- Dated -13May2020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47AE5-0B91-4F60-9FBA-71BE4DC89B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4513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018FB-F07D-4E44-9E01-6EE9EF624B09}" type="datetime1">
              <a:rPr lang="en-US" smtClean="0"/>
              <a:t>5/13/2020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Author - Selina KM- Dated -13May2020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47AE5-0B91-4F60-9FBA-71BE4DC89B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034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A0B66-83B5-4391-B8FD-A9E2E970B3FD}" type="datetime1">
              <a:rPr lang="en-US" smtClean="0"/>
              <a:t>5/13/2020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Author - Selina KM- Dated -13May2020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47AE5-0B91-4F60-9FBA-71BE4DC89B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0300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CA308-AD16-4E1B-8B7A-D7C2A32370E2}" type="datetime1">
              <a:rPr lang="en-US" smtClean="0"/>
              <a:t>5/13/2020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Author - Selina KM- Dated -13May2020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47AE5-0B91-4F60-9FBA-71BE4DC89B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3251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52E0D0-8314-4663-852E-D0C1A085DC43}" type="datetime1">
              <a:rPr lang="en-US" smtClean="0"/>
              <a:t>5/13/2020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Author - Selina KM- Dated -13May2020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47AE5-0B91-4F60-9FBA-71BE4DC89B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3113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97CC6-6205-439A-A8B7-432FC2B6A434}" type="datetime1">
              <a:rPr lang="en-US" smtClean="0"/>
              <a:t>5/13/2020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Author - Selina KM- Dated -13May2020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47AE5-0B91-4F60-9FBA-71BE4DC89B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424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96EF6B-AB06-4915-B5DE-21EA9FCCAE1F}" type="datetime1">
              <a:rPr lang="en-US" smtClean="0"/>
              <a:t>5/13/2020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Author - Selina KM- Dated -13May2020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47AE5-0B91-4F60-9FBA-71BE4DC89B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3136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77014-1422-413A-B98F-905CBF614503}" type="datetime1">
              <a:rPr lang="en-US" smtClean="0"/>
              <a:t>5/13/2020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Author - Selina KM- Dated -13May2020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47AE5-0B91-4F60-9FBA-71BE4DC89B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7527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3256F-7996-4E76-BB44-8D5DDC0816A3}" type="datetime1">
              <a:rPr lang="en-US" smtClean="0"/>
              <a:t>5/13/2020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Author - Selina KM- Dated -13May2020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47AE5-0B91-4F60-9FBA-71BE4DC89B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5645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D60125-5865-4DA4-A797-A2443621EBB0}" type="datetime1">
              <a:rPr lang="en-US" smtClean="0"/>
              <a:t>5/13/2020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Author - Selina KM- Dated -13May2020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647AE5-0B91-4F60-9FBA-71BE4DC89B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1529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7000" b="1" dirty="0"/>
              <a:t>Chat </a:t>
            </a:r>
            <a:r>
              <a:rPr lang="en-US" sz="7000" b="1" dirty="0" smtClean="0"/>
              <a:t>Bot </a:t>
            </a:r>
            <a:r>
              <a:rPr lang="en-US" sz="7000" b="1" dirty="0"/>
              <a:t>via AWS</a:t>
            </a:r>
            <a:endParaRPr lang="en-US" sz="7000" dirty="0" smtClean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b="1" dirty="0" smtClean="0"/>
              <a:t>(Presented By Selina KM)</a:t>
            </a:r>
            <a:endParaRPr lang="en-US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Author - Selina KM- Dated -13May2020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326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310091" cy="1121930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/>
              <a:t/>
            </a:r>
            <a:br>
              <a:rPr lang="en-US" b="1" dirty="0"/>
            </a:br>
            <a:endParaRPr lang="en-US" b="1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5445" y="1649298"/>
            <a:ext cx="10515600" cy="4020500"/>
          </a:xfrm>
          <a:prstGeom prst="rect">
            <a:avLst/>
          </a:prstGeom>
        </p:spPr>
      </p:pic>
      <p:pic>
        <p:nvPicPr>
          <p:cNvPr id="6" name="Content Placeholder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845" y="1801698"/>
            <a:ext cx="10515600" cy="4020500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Author - Selina KM- Dated -13May2020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656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310091" cy="1121930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/>
              <a:t/>
            </a:r>
            <a:br>
              <a:rPr lang="en-US" b="1" dirty="0"/>
            </a:br>
            <a:endParaRPr lang="en-US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8768" y="1394691"/>
            <a:ext cx="10928954" cy="4387271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Author - Selina KM- Dated -13May2020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712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310091" cy="1121930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/>
              <a:t/>
            </a:r>
            <a:br>
              <a:rPr lang="en-US" b="1" dirty="0"/>
            </a:br>
            <a:endParaRPr lang="en-US" b="1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99803" y="1714414"/>
            <a:ext cx="7992394" cy="4351338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Author - Selina KM- Dated -13May2020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694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310091" cy="1121930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/>
              <a:t/>
            </a:r>
            <a:br>
              <a:rPr lang="en-US" b="1" dirty="0"/>
            </a:br>
            <a:endParaRPr lang="en-US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185325"/>
            <a:ext cx="10515600" cy="3206054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Author - Selina KM- Dated -13May2020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269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310091" cy="1121930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/>
              <a:t/>
            </a:r>
            <a:br>
              <a:rPr lang="en-US" b="1" dirty="0"/>
            </a:b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57338" y="1109662"/>
            <a:ext cx="15306675" cy="4638675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Author - Selina KM- Dated -13May2020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4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310091" cy="1121930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/>
              <a:t/>
            </a:r>
            <a:br>
              <a:rPr lang="en-US" b="1" dirty="0"/>
            </a:br>
            <a:endParaRPr lang="en-US" b="1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92618" y="1149218"/>
            <a:ext cx="5689168" cy="5156047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Author - Selina KM- Dated -13May2020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788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310091" cy="1121930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/>
              <a:t/>
            </a:r>
            <a:br>
              <a:rPr lang="en-US" b="1" dirty="0"/>
            </a:br>
            <a:endParaRPr lang="en-US" b="1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2753" y="1487056"/>
            <a:ext cx="8940984" cy="4351338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Author - Selina KM- Dated -13May2020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6075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310091" cy="1121930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/>
              <a:t/>
            </a:r>
            <a:br>
              <a:rPr lang="en-US" b="1" dirty="0"/>
            </a:br>
            <a:endParaRPr lang="en-US" b="1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3966" y="1587630"/>
            <a:ext cx="10248077" cy="4351338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Author - Selina KM- Dated -13May2020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34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310091" cy="1121930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/>
              <a:t/>
            </a:r>
            <a:br>
              <a:rPr lang="en-US" b="1" dirty="0"/>
            </a:br>
            <a:endParaRPr lang="en-US" b="1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41028" y="1036485"/>
            <a:ext cx="7278127" cy="4815748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Author - Selina KM- Dated -13May2020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932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310091" cy="1121930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/>
              <a:t/>
            </a:r>
            <a:br>
              <a:rPr lang="en-US" b="1" dirty="0"/>
            </a:br>
            <a:endParaRPr lang="en-US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74398" y="597708"/>
            <a:ext cx="4629733" cy="5612582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Author - Selina KM- Dated -13May2020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939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310091" cy="1121930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>Types </a:t>
            </a:r>
            <a:r>
              <a:rPr lang="en-US" b="1" dirty="0"/>
              <a:t>Of </a:t>
            </a:r>
            <a:r>
              <a:rPr lang="en-US" b="1" dirty="0" smtClean="0"/>
              <a:t>Chat bot </a:t>
            </a:r>
            <a:r>
              <a:rPr lang="en-US" b="1" dirty="0"/>
              <a:t>Service </a:t>
            </a:r>
            <a:r>
              <a:rPr lang="en-US" b="1" dirty="0" smtClean="0"/>
              <a:t>Providers</a:t>
            </a:r>
            <a:r>
              <a:rPr lang="en-US" b="1" dirty="0"/>
              <a:t/>
            </a:r>
            <a:br>
              <a:rPr lang="en-US" b="1" dirty="0"/>
            </a:br>
            <a:endParaRPr lang="en-US" b="1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4305" y="2112072"/>
            <a:ext cx="6623390" cy="377844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Author - Selina KM- Dated -13May2020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962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310091" cy="1121930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/>
              <a:t/>
            </a:r>
            <a:br>
              <a:rPr lang="en-US" b="1" dirty="0"/>
            </a:br>
            <a:endParaRPr lang="en-US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593714"/>
            <a:ext cx="10515600" cy="4188858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Author - Selina KM- Dated -13May2020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996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310091" cy="1121930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/>
              <a:t/>
            </a:r>
            <a:br>
              <a:rPr lang="en-US" b="1" dirty="0"/>
            </a:br>
            <a:endParaRPr lang="en-US" b="1" dirty="0"/>
          </a:p>
        </p:txBody>
      </p:sp>
      <p:pic>
        <p:nvPicPr>
          <p:cNvPr id="10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81407" y="1825625"/>
            <a:ext cx="6429186" cy="4351338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Author - Selina KM- Dated -13May2020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0143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310091" cy="1121930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/>
              <a:t/>
            </a:r>
            <a:br>
              <a:rPr lang="en-US" b="1" dirty="0"/>
            </a:br>
            <a:endParaRPr lang="en-US" b="1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2137" y="-204788"/>
            <a:ext cx="8467725" cy="7267575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Author - Selina KM- Dated -13May2020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5915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310091" cy="1121930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/>
              <a:t/>
            </a:r>
            <a:br>
              <a:rPr lang="en-US" b="1" dirty="0"/>
            </a:br>
            <a:endParaRPr lang="en-US" b="1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437" y="376237"/>
            <a:ext cx="10525125" cy="6105525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Author - Selina KM- Dated -13May2020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731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310091" cy="1121930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/>
              <a:t/>
            </a:r>
            <a:br>
              <a:rPr lang="en-US" b="1" dirty="0"/>
            </a:b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38212"/>
            <a:ext cx="10627753" cy="5238751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Author - Selina KM- Dated -13May2020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680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2493723" cy="699587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85061" y="948804"/>
            <a:ext cx="8635735" cy="4725486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Author - Selina KM- Dated -13May2020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897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310091" cy="1121930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/>
              <a:t/>
            </a:r>
            <a:br>
              <a:rPr lang="en-US" b="1" dirty="0"/>
            </a:br>
            <a:endParaRPr lang="en-US" b="1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5466" y="1662787"/>
            <a:ext cx="10119193" cy="4351338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Author - Selina KM- Dated -13May2020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650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310091" cy="1121930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/>
              <a:t/>
            </a:r>
            <a:br>
              <a:rPr lang="en-US" b="1" dirty="0"/>
            </a:b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28613" y="926091"/>
            <a:ext cx="12849225" cy="5133975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Author - Selina KM- Dated -13May2020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8204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310091" cy="1121930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/>
              <a:t/>
            </a:r>
            <a:br>
              <a:rPr lang="en-US" b="1" dirty="0"/>
            </a:b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52688" y="-42863"/>
            <a:ext cx="17097375" cy="6943725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Author - Selina KM- Dated -13May2020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616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/>
              <a:t/>
            </a:r>
            <a:br>
              <a:rPr lang="en-US" b="1" dirty="0"/>
            </a:br>
            <a:r>
              <a:rPr lang="en-US" b="1" dirty="0" smtClean="0"/>
              <a:t>AWS</a:t>
            </a:r>
            <a:r>
              <a:rPr lang="en-US" b="1" dirty="0"/>
              <a:t/>
            </a:r>
            <a:br>
              <a:rPr lang="en-US" b="1" dirty="0"/>
            </a:br>
            <a:r>
              <a:rPr lang="en-US" b="1" dirty="0"/>
              <a:t/>
            </a:r>
            <a:br>
              <a:rPr lang="en-US" b="1" dirty="0"/>
            </a:b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636" y="1825624"/>
            <a:ext cx="10049164" cy="377161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Author - Selina KM- Dated -13May2020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2985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310091" cy="1121930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/>
              <a:t/>
            </a:r>
            <a:br>
              <a:rPr lang="en-US" b="1" dirty="0"/>
            </a:br>
            <a:endParaRPr lang="en-US" b="1" dirty="0"/>
          </a:p>
        </p:txBody>
      </p:sp>
      <p:pic>
        <p:nvPicPr>
          <p:cNvPr id="5" name="Content Placeholder 4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043737"/>
            <a:ext cx="10515600" cy="4271042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Author - Selina KM- Dated -13May2020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626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310091" cy="1121930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/>
              <a:t/>
            </a:r>
            <a:br>
              <a:rPr lang="en-US" b="1" dirty="0"/>
            </a:br>
            <a:endParaRPr lang="en-US" b="1" dirty="0"/>
          </a:p>
        </p:txBody>
      </p:sp>
      <p:pic>
        <p:nvPicPr>
          <p:cNvPr id="7" name="Content Placeholder 6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3847" y="1279632"/>
            <a:ext cx="9379432" cy="426106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Author - Selina KM- Dated -13May2020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225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310091" cy="1121930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/>
              <a:t/>
            </a:r>
            <a:br>
              <a:rPr lang="en-US" b="1" dirty="0"/>
            </a:br>
            <a:endParaRPr lang="en-US" b="1" dirty="0"/>
          </a:p>
        </p:txBody>
      </p:sp>
      <p:pic>
        <p:nvPicPr>
          <p:cNvPr id="7" name="Content Placeholder 6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101" y="1363806"/>
            <a:ext cx="8149408" cy="447357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Author - Selina KM- Dated -13May2020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041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Example</a:t>
            </a:r>
            <a:br>
              <a:rPr lang="en-US" b="1" dirty="0" smtClean="0"/>
            </a:br>
            <a:endParaRPr lang="en-US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75137" y="1603953"/>
            <a:ext cx="8215407" cy="4602488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Author - Selina KM- Dated -13May2020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261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9520" y="1206789"/>
            <a:ext cx="9620305" cy="4351338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Author - Selina KM- Dated -13May2020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76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861291" cy="45719"/>
          </a:xfrm>
        </p:spPr>
        <p:txBody>
          <a:bodyPr>
            <a:normAutofit fontScale="90000"/>
          </a:bodyPr>
          <a:lstStyle/>
          <a:p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8273" y="2358189"/>
            <a:ext cx="10515600" cy="2306000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Author - Selina KM- Dated -13May2020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673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</TotalTime>
  <Words>263</Words>
  <Application>Microsoft Office PowerPoint</Application>
  <PresentationFormat>Widescreen</PresentationFormat>
  <Paragraphs>57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Arial</vt:lpstr>
      <vt:lpstr>Calibri</vt:lpstr>
      <vt:lpstr>Calibri Light</vt:lpstr>
      <vt:lpstr>Office Theme</vt:lpstr>
      <vt:lpstr>PowerPoint Presentation</vt:lpstr>
      <vt:lpstr> Types Of Chat bot Service Providers </vt:lpstr>
      <vt:lpstr>  AWS  </vt:lpstr>
      <vt:lpstr>  </vt:lpstr>
      <vt:lpstr>  </vt:lpstr>
      <vt:lpstr>  </vt:lpstr>
      <vt:lpstr>Example </vt:lpstr>
      <vt:lpstr>PowerPoint Presentation</vt:lpstr>
      <vt:lpstr>PowerPoint Presentation</vt:lpstr>
      <vt:lpstr>  </vt:lpstr>
      <vt:lpstr>  </vt:lpstr>
      <vt:lpstr>  </vt:lpstr>
      <vt:lpstr>  </vt:lpstr>
      <vt:lpstr>  </vt:lpstr>
      <vt:lpstr>  </vt:lpstr>
      <vt:lpstr>  </vt:lpstr>
      <vt:lpstr>  </vt:lpstr>
      <vt:lpstr>  </vt:lpstr>
      <vt:lpstr>  </vt:lpstr>
      <vt:lpstr>  </vt:lpstr>
      <vt:lpstr>  </vt:lpstr>
      <vt:lpstr>  </vt:lpstr>
      <vt:lpstr>  </vt:lpstr>
      <vt:lpstr>  </vt:lpstr>
      <vt:lpstr>PowerPoint Presentation</vt:lpstr>
      <vt:lpstr>  </vt:lpstr>
      <vt:lpstr>  </vt:lpstr>
      <vt:lpstr>  </vt:lpstr>
    </vt:vector>
  </TitlesOfParts>
  <Company>Oracle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Types Of Chat bot Service Providers </dc:title>
  <dc:creator>Selina Kumar Mohamed</dc:creator>
  <cp:lastModifiedBy>Selina Kumar Mohamed</cp:lastModifiedBy>
  <cp:revision>34</cp:revision>
  <dcterms:created xsi:type="dcterms:W3CDTF">2020-05-12T15:11:36Z</dcterms:created>
  <dcterms:modified xsi:type="dcterms:W3CDTF">2020-05-13T09:39:58Z</dcterms:modified>
</cp:coreProperties>
</file>